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64" r:id="rId2"/>
    <p:sldMasterId id="2147483648" r:id="rId3"/>
  </p:sldMasterIdLst>
  <p:notesMasterIdLst>
    <p:notesMasterId r:id="rId19"/>
  </p:notesMasterIdLst>
  <p:sldIdLst>
    <p:sldId id="265" r:id="rId4"/>
    <p:sldId id="266" r:id="rId5"/>
    <p:sldId id="258" r:id="rId6"/>
    <p:sldId id="267" r:id="rId7"/>
    <p:sldId id="256" r:id="rId8"/>
    <p:sldId id="259" r:id="rId9"/>
    <p:sldId id="269" r:id="rId10"/>
    <p:sldId id="261" r:id="rId11"/>
    <p:sldId id="263" r:id="rId12"/>
    <p:sldId id="262" r:id="rId13"/>
    <p:sldId id="268" r:id="rId14"/>
    <p:sldId id="257" r:id="rId15"/>
    <p:sldId id="260" r:id="rId16"/>
    <p:sldId id="270" r:id="rId17"/>
    <p:sldId id="264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4280" algn="l" rtl="0" eaLnBrk="0" fontAlgn="base" hangingPunct="0">
      <a:spcBef>
        <a:spcPct val="0"/>
      </a:spcBef>
      <a:spcAft>
        <a:spcPct val="0"/>
      </a:spcAft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28561" algn="l" rtl="0" eaLnBrk="0" fontAlgn="base" hangingPunct="0">
      <a:spcBef>
        <a:spcPct val="0"/>
      </a:spcBef>
      <a:spcAft>
        <a:spcPct val="0"/>
      </a:spcAft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92840" algn="l" rtl="0" eaLnBrk="0" fontAlgn="base" hangingPunct="0">
      <a:spcBef>
        <a:spcPct val="0"/>
      </a:spcBef>
      <a:spcAft>
        <a:spcPct val="0"/>
      </a:spcAft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57120" algn="l" rtl="0" eaLnBrk="0" fontAlgn="base" hangingPunct="0">
      <a:spcBef>
        <a:spcPct val="0"/>
      </a:spcBef>
      <a:spcAft>
        <a:spcPct val="0"/>
      </a:spcAft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821400" algn="l" defTabSz="364280" rtl="0" eaLnBrk="1" latinLnBrk="0" hangingPunct="1"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185681" algn="l" defTabSz="364280" rtl="0" eaLnBrk="1" latinLnBrk="0" hangingPunct="1"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549961" algn="l" defTabSz="364280" rtl="0" eaLnBrk="1" latinLnBrk="0" hangingPunct="1"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914240" algn="l" defTabSz="364280" rtl="0" eaLnBrk="1" latinLnBrk="0" hangingPunct="1">
      <a:defRPr sz="1923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4"/>
    <p:restoredTop sz="86396"/>
  </p:normalViewPr>
  <p:slideViewPr>
    <p:cSldViewPr snapToGrid="0" snapToObjects="1">
      <p:cViewPr varScale="1">
        <p:scale>
          <a:sx n="86" d="100"/>
          <a:sy n="86" d="100"/>
        </p:scale>
        <p:origin x="63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1C2EA-24DD-8542-9DD2-BA070FCC44BF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66FC5-5703-054C-9004-9F136D7552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67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046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656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787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4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675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43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51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86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18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15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01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87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48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535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66FC5-5703-054C-9004-9F136D7552C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05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40B2-0F01-234D-9311-0CBDA4692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8F922-51FE-D344-BA1F-34DB3F3D8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8F602-F32C-1A40-8688-67D2080C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DA4FC-665E-6A4F-97A0-B92C82F1B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B41F7-7FB2-8248-AFF8-D00B115B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90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F13A-57E3-2942-AC97-602CD685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968BC-DE6F-0943-A39C-2BB54758B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2862B-63F4-264C-A9F1-A57870AC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B2439-B15B-844C-9BD0-0FF4C92E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E9D82-50FA-BC41-A4C8-31768DDE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65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CD494-8A89-A14B-AD05-DAD8B1E63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C02A3-8A47-4441-A6EA-D95F5EF59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399F-57A4-EC43-A51D-BCFEFC72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9F91-0B98-A74B-BBE1-E0C2127C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43810-63A7-D44A-B512-85EE7683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53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DE027-B4DC-8A4A-B56E-0BB61E7699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A75D-A927-984C-B901-CD14938F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1BAD1-BA6B-D04B-9C18-7FB05AD90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0998F-8E61-084F-8BEB-44085926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F2640-47E4-9242-B6C3-74C15B9D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F61B8-CA34-3E4C-AF0D-11A96800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85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9527-05A2-3042-B440-980847D2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10031-C5DB-FE4C-B819-A1D1BC188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4CE30-CCB7-BA48-ABC1-34E4C22E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0211F-7CFA-A643-AD9C-1412CC0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8ED6-D7CD-1C4D-ACD0-42A9926C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294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282A-BEF1-9348-B726-0E7FC8FC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370DB-9B93-DA4D-A0A8-2514950A6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57A9A-DA1F-1B46-BEB5-542F40D2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0E653-D82B-3D40-9715-205030AD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89877-E1E1-E04E-A6FD-DC2A4185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55250-686E-2346-A7AA-D9F84F1C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59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0783-BA1B-5548-B7CE-EBF418B3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BA195-A1BF-8441-B484-02D54CB8F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F6D93-1422-2E45-984C-8CF752691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E52B8-4F87-3E45-B2C6-5F3606363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BF8F3-728A-8841-92F7-E4C7249BE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29213-015A-E242-8AF3-6E31BA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DB16F-0366-A848-BD52-76DB68C4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3194F-81A5-CF40-B7F7-05C216A1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94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5484-E190-504A-90EB-6D71D4F4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16399-6660-0745-AA85-C830BB52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F9409-C7CC-6F41-8A6E-30918CD2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5996B-9042-D146-BF5E-39FB2A2F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23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668AD1-2EE7-454D-9753-49364D55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08D9D-D389-984F-B21D-3B541E1A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0178C-E99B-0544-9D12-BA5E0A52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80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D2B4-3B2C-4148-A25B-07667C73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3329A-E838-014C-AF1F-D1EA83F20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FF932-494B-8F40-ABB8-BFDE5807C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47EFA-A307-034E-B998-DEBACB37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2D658-BA15-3646-A1BE-939C52C6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110C9-E25E-1B45-B985-6E76F1D1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07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2244-B92A-294D-BE53-ED70F183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76FAD-524A-4C43-A0AB-4ACA41E54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992E-ACDD-2C49-AEFD-647BD492F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B3A91-00EE-994D-AE57-B81919AA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8F9D-E773-764D-9C5C-A271BED9B8B3}" type="datetimeFigureOut">
              <a:rPr lang="nl-NL" smtClean="0"/>
              <a:t>13-2-2020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D1E93-95F8-B945-8904-58C9DB5A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C5DC-DF63-CC4F-8789-8B8441E9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184F9-903E-C74E-9D9C-4665BCB904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8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2D0FDD-B8DB-F64A-98E8-3D472043F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2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2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+mj-lt"/>
          <a:ea typeface="+mj-ea"/>
          <a:cs typeface="+mj-cs"/>
        </a:defRPr>
      </a:lvl1pPr>
      <a:lvl2pPr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0980"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681960"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022939"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363919" algn="ctr" defTabSz="979133" rtl="0" eaLnBrk="1" fontAlgn="base" hangingPunct="1">
        <a:spcBef>
          <a:spcPct val="0"/>
        </a:spcBef>
        <a:spcAft>
          <a:spcPct val="0"/>
        </a:spcAft>
        <a:defRPr sz="468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67027" indent="-367027" algn="l" defTabSz="979133" rtl="0" eaLnBrk="1" fontAlgn="base" hangingPunct="1">
        <a:spcBef>
          <a:spcPct val="20000"/>
        </a:spcBef>
        <a:spcAft>
          <a:spcPct val="0"/>
        </a:spcAft>
        <a:buChar char="•"/>
        <a:defRPr sz="3480">
          <a:solidFill>
            <a:schemeClr val="tx1"/>
          </a:solidFill>
          <a:latin typeface="+mn-lt"/>
          <a:ea typeface="+mn-ea"/>
          <a:cs typeface="+mn-cs"/>
        </a:defRPr>
      </a:lvl1pPr>
      <a:lvl2pPr marL="795619" indent="-305461" algn="l" defTabSz="979133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+mn-ea"/>
        </a:defRPr>
      </a:lvl2pPr>
      <a:lvl3pPr marL="1224212" indent="-245080" algn="l" defTabSz="979133" rtl="0" eaLnBrk="1" fontAlgn="base" hangingPunct="1">
        <a:spcBef>
          <a:spcPct val="20000"/>
        </a:spcBef>
        <a:spcAft>
          <a:spcPct val="0"/>
        </a:spcAft>
        <a:buChar char="•"/>
        <a:defRPr sz="2520">
          <a:solidFill>
            <a:schemeClr val="tx1"/>
          </a:solidFill>
          <a:latin typeface="+mn-lt"/>
          <a:ea typeface="+mn-ea"/>
        </a:defRPr>
      </a:lvl3pPr>
      <a:lvl4pPr marL="1714370" indent="-245080" algn="l" defTabSz="979133" rtl="0" eaLnBrk="1" fontAlgn="base" hangingPunct="1">
        <a:spcBef>
          <a:spcPct val="20000"/>
        </a:spcBef>
        <a:spcAft>
          <a:spcPct val="0"/>
        </a:spcAft>
        <a:buChar char="–"/>
        <a:defRPr sz="2160">
          <a:solidFill>
            <a:schemeClr val="tx1"/>
          </a:solidFill>
          <a:latin typeface="+mn-lt"/>
          <a:ea typeface="+mn-ea"/>
        </a:defRPr>
      </a:lvl4pPr>
      <a:lvl5pPr marL="2204528" indent="-245080" algn="l" defTabSz="979133" rtl="0" eaLnBrk="1" fontAlgn="base" hangingPunct="1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  <a:ea typeface="+mn-ea"/>
        </a:defRPr>
      </a:lvl5pPr>
      <a:lvl6pPr marL="2545508" indent="-245080" algn="l" defTabSz="979133" rtl="0" eaLnBrk="1" fontAlgn="base" hangingPunct="1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  <a:ea typeface="+mn-ea"/>
        </a:defRPr>
      </a:lvl6pPr>
      <a:lvl7pPr marL="2886488" indent="-245080" algn="l" defTabSz="979133" rtl="0" eaLnBrk="1" fontAlgn="base" hangingPunct="1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  <a:ea typeface="+mn-ea"/>
        </a:defRPr>
      </a:lvl7pPr>
      <a:lvl8pPr marL="3227468" indent="-245080" algn="l" defTabSz="979133" rtl="0" eaLnBrk="1" fontAlgn="base" hangingPunct="1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  <a:ea typeface="+mn-ea"/>
        </a:defRPr>
      </a:lvl8pPr>
      <a:lvl9pPr marL="3568448" indent="-245080" algn="l" defTabSz="979133" rtl="0" eaLnBrk="1" fontAlgn="base" hangingPunct="1">
        <a:spcBef>
          <a:spcPct val="20000"/>
        </a:spcBef>
        <a:spcAft>
          <a:spcPct val="0"/>
        </a:spcAft>
        <a:buChar char="»"/>
        <a:defRPr sz="216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0980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81960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22939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63919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04899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45879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386859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27838" algn="l" defTabSz="340980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2A91C9C-EB9B-204D-B068-F5F6BD83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0350"/>
            <a:ext cx="12192000" cy="260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DA13E3-D7BA-724E-ABB3-B9647A8E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1318">
            <a:off x="2502506" y="729178"/>
            <a:ext cx="6886261" cy="2456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EAAC2-5014-2846-874A-C2668B100552}"/>
              </a:ext>
            </a:extLst>
          </p:cNvPr>
          <p:cNvSpPr txBox="1"/>
          <p:nvPr/>
        </p:nvSpPr>
        <p:spPr>
          <a:xfrm rot="21275301">
            <a:off x="2863465" y="1530661"/>
            <a:ext cx="6164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/>
              <a:t>DE TITEL VAN </a:t>
            </a:r>
          </a:p>
          <a:p>
            <a:pPr algn="ctr"/>
            <a:r>
              <a:rPr lang="en-US" sz="3000" b="1" i="1" dirty="0"/>
              <a:t>MIJN SPREEKBEURT</a:t>
            </a:r>
            <a:endParaRPr lang="en-US" sz="3000" i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7D17E5-D258-6248-97C9-E5FC89DE4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453" y="1318769"/>
            <a:ext cx="3813547" cy="5539231"/>
          </a:xfrm>
          <a:prstGeom prst="rect">
            <a:avLst/>
          </a:prstGeom>
        </p:spPr>
      </p:pic>
      <p:pic>
        <p:nvPicPr>
          <p:cNvPr id="7" name="Afbeelding 2">
            <a:extLst>
              <a:ext uri="{FF2B5EF4-FFF2-40B4-BE49-F238E27FC236}">
                <a16:creationId xmlns:a16="http://schemas.microsoft.com/office/drawing/2014/main" id="{47C88AC3-B417-1944-ADF5-BB5AA0DFBC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59"/>
          <a:stretch/>
        </p:blipFill>
        <p:spPr>
          <a:xfrm>
            <a:off x="-47462" y="2425954"/>
            <a:ext cx="4881572" cy="55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512E4-3421-DE43-ADBF-E7B945DFEB9A}"/>
              </a:ext>
            </a:extLst>
          </p:cNvPr>
          <p:cNvSpPr txBox="1"/>
          <p:nvPr/>
        </p:nvSpPr>
        <p:spPr>
          <a:xfrm>
            <a:off x="3728765" y="865249"/>
            <a:ext cx="4557490" cy="282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ONDERWERP 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Steekwoorden</a:t>
            </a:r>
            <a:r>
              <a:rPr lang="en-US" dirty="0">
                <a:solidFill>
                  <a:schemeClr val="bg1"/>
                </a:solidFill>
              </a:rPr>
              <a:t> en </a:t>
            </a:r>
            <a:r>
              <a:rPr lang="en-US" dirty="0" err="1">
                <a:solidFill>
                  <a:schemeClr val="bg1"/>
                </a:solidFill>
              </a:rPr>
              <a:t>nog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steekwoorden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</a:t>
            </a:r>
            <a:endParaRPr lang="nl-NL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5B328B-869A-1C41-A340-C06D232F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8555"/>
            <a:ext cx="12192000" cy="2169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5826E0-6897-7645-B1D1-D457C12D7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137" y="122903"/>
            <a:ext cx="2691854" cy="66072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10D2B0-8C99-D240-ADCF-321E5F64E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" y="3529758"/>
            <a:ext cx="3784084" cy="32004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519727-C591-A745-A489-2223E285CE5B}"/>
              </a:ext>
            </a:extLst>
          </p:cNvPr>
          <p:cNvGrpSpPr/>
          <p:nvPr/>
        </p:nvGrpSpPr>
        <p:grpSpPr>
          <a:xfrm rot="275082">
            <a:off x="6328951" y="3787636"/>
            <a:ext cx="5782296" cy="1856633"/>
            <a:chOff x="6234969" y="3562928"/>
            <a:chExt cx="5766612" cy="18515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02375C-8533-BA4F-8B12-3644221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72575">
              <a:off x="6234969" y="3562928"/>
              <a:ext cx="5766612" cy="18515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6E19BA-4A5B-E64F-90F1-62020E452266}"/>
                </a:ext>
              </a:extLst>
            </p:cNvPr>
            <p:cNvSpPr txBox="1"/>
            <p:nvPr/>
          </p:nvSpPr>
          <p:spPr>
            <a:xfrm rot="371057">
              <a:off x="8460501" y="4023201"/>
              <a:ext cx="28851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/>
                <a:t>Alle</a:t>
              </a:r>
              <a:r>
                <a:rPr lang="en-US" sz="1800" b="1" dirty="0"/>
                <a:t> </a:t>
              </a:r>
              <a:r>
                <a:rPr lang="en-US" sz="1800" b="1" dirty="0" err="1"/>
                <a:t>koeien</a:t>
              </a:r>
              <a:r>
                <a:rPr lang="en-US" sz="1800" b="1" dirty="0"/>
                <a:t> in Nederland </a:t>
              </a:r>
            </a:p>
            <a:p>
              <a:r>
                <a:rPr lang="en-US" sz="1800" b="1" dirty="0"/>
                <a:t>per </a:t>
              </a:r>
              <a:r>
                <a:rPr lang="en-US" sz="1800" b="1" dirty="0" err="1"/>
                <a:t>dag</a:t>
              </a:r>
              <a:r>
                <a:rPr lang="en-US" sz="1800" b="1" dirty="0"/>
                <a:t> </a:t>
              </a:r>
              <a:r>
                <a:rPr lang="en-US" sz="1800" b="1" dirty="0" err="1"/>
                <a:t>bijna</a:t>
              </a:r>
              <a:r>
                <a:rPr lang="en-US" sz="1800" b="1" dirty="0"/>
                <a:t> 15 </a:t>
              </a:r>
              <a:r>
                <a:rPr lang="en-US" sz="1800" b="1" dirty="0" err="1"/>
                <a:t>grote</a:t>
              </a:r>
              <a:r>
                <a:rPr lang="en-US" sz="1800" b="1" dirty="0"/>
                <a:t> </a:t>
              </a:r>
              <a:r>
                <a:rPr lang="en-US" sz="1800" b="1" dirty="0" err="1"/>
                <a:t>zwembaden</a:t>
              </a:r>
              <a:r>
                <a:rPr lang="en-US" sz="1800" b="1" dirty="0"/>
                <a:t> vol </a:t>
              </a:r>
              <a:r>
                <a:rPr lang="en-US" sz="1800" b="1" dirty="0" err="1"/>
                <a:t>melk</a:t>
              </a:r>
              <a:r>
                <a:rPr lang="en-US" sz="1800" b="1" dirty="0"/>
                <a:t> </a:t>
              </a:r>
              <a:r>
                <a:rPr lang="en-US" sz="1800" b="1" dirty="0" err="1"/>
                <a:t>produceren</a:t>
              </a:r>
              <a:r>
                <a:rPr lang="en-US" sz="1800" b="1" dirty="0"/>
                <a:t>?</a:t>
              </a:r>
              <a:endParaRPr lang="nl-NL" sz="1800" b="1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9CFC92-33AF-EA48-96A6-3EDC7EB4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21784">
              <a:off x="7191258" y="3981730"/>
              <a:ext cx="1143812" cy="90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7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B3543-2D30-8140-959F-D8CAD3B1B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68" y="757817"/>
            <a:ext cx="9744435" cy="5722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2DB3E-C801-174F-AD52-9A846D29C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651" y="884902"/>
            <a:ext cx="2774582" cy="609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9AB5D-DB14-C34F-8883-A336CB8C8A06}"/>
              </a:ext>
            </a:extLst>
          </p:cNvPr>
          <p:cNvSpPr txBox="1"/>
          <p:nvPr/>
        </p:nvSpPr>
        <p:spPr>
          <a:xfrm>
            <a:off x="1677050" y="2359290"/>
            <a:ext cx="2921302" cy="223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ONDERWERP 5</a:t>
            </a:r>
          </a:p>
          <a:p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676DF-DC9D-D443-A59C-142180A99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841" y="1052084"/>
            <a:ext cx="58801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813F44C-D41D-5642-857A-B9F7D5F20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0350"/>
            <a:ext cx="12192000" cy="260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1EA7EB-50D7-AE47-9E81-CB75F7A5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95" y="170118"/>
            <a:ext cx="7661429" cy="66949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7F2EED-CB08-2244-B203-5B69E87A9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9901">
            <a:off x="4368971" y="2249440"/>
            <a:ext cx="3789713" cy="15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5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A46F1-3B89-474A-80CC-5A82BA99E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440" y="776230"/>
            <a:ext cx="2521396" cy="2142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A1642-B986-C748-B4D8-540F51BEF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04" y="1169313"/>
            <a:ext cx="1291935" cy="1783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E112AB-8DB2-4547-A841-901A6A934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36" y="3882108"/>
            <a:ext cx="3917553" cy="2631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E2B52-BDF2-784B-908D-B214CBEDB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152" y="636722"/>
            <a:ext cx="1534289" cy="1210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686FD3-5B84-8745-B032-7DE385A44519}"/>
              </a:ext>
            </a:extLst>
          </p:cNvPr>
          <p:cNvSpPr txBox="1"/>
          <p:nvPr/>
        </p:nvSpPr>
        <p:spPr>
          <a:xfrm>
            <a:off x="328468" y="236917"/>
            <a:ext cx="4557490" cy="38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Meer </a:t>
            </a:r>
            <a:r>
              <a:rPr lang="en-US" dirty="0" err="1">
                <a:solidFill>
                  <a:schemeClr val="bg1"/>
                </a:solidFill>
              </a:rPr>
              <a:t>losse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afbeeldingen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lang="nl-NL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66016-16AB-9D4B-81F1-FE36DCEAD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62180">
            <a:off x="1013323" y="3478719"/>
            <a:ext cx="304800" cy="102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9FE63-F07C-5849-9D03-53B4BAC5B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559" y="2473573"/>
            <a:ext cx="1590406" cy="1519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47A851-DC10-554B-BA1A-AD26E46A7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4016" y="4013016"/>
            <a:ext cx="1120574" cy="21611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902E05-0CCD-4545-B39E-9E989CAF2D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345" y="1058413"/>
            <a:ext cx="1154808" cy="240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6685E-07E9-CF48-85B3-375705290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3548" y="1298226"/>
            <a:ext cx="2354491" cy="4981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FB37C9-002E-2F49-A9B1-E9F5231F2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513" y="4375178"/>
            <a:ext cx="3401274" cy="21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0E7A1E-2815-7640-9042-AFA12A66B142}"/>
              </a:ext>
            </a:extLst>
          </p:cNvPr>
          <p:cNvSpPr txBox="1"/>
          <p:nvPr/>
        </p:nvSpPr>
        <p:spPr>
          <a:xfrm>
            <a:off x="328468" y="236917"/>
            <a:ext cx="4557490" cy="38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losse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afbeeldingen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lang="nl-NL" sz="1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C2382-06B8-AD4A-8EE7-A15EED8D7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357" y="2071871"/>
            <a:ext cx="1282360" cy="4286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4E106E-1DA9-FA42-B967-D040DF8A6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886" y="364729"/>
            <a:ext cx="1593790" cy="4350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017E4F-9F1F-DB49-A09F-824FB5FEA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298" y="3332431"/>
            <a:ext cx="5252016" cy="3321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3ABAE-1EFE-3D47-B02E-D60D4B899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538" y="940688"/>
            <a:ext cx="3698900" cy="2262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C9BDBB-9D71-8343-B7EE-2993353FA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24" y="1978798"/>
            <a:ext cx="3203359" cy="2236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98345A-70B9-D146-9D17-2DBE80050A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546" y="1103423"/>
            <a:ext cx="2720450" cy="21159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8C95C8-C856-444D-8941-C03BFCFC2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718" y="4103943"/>
            <a:ext cx="2397696" cy="26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4A22CA2-150A-0F48-834E-AB17C6DDC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12" y="4492044"/>
            <a:ext cx="2711092" cy="2064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4CEA3-E7F1-6E4A-9BD8-5C84C827C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54" y="3881402"/>
            <a:ext cx="3068235" cy="21677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4B08E9-308F-7A44-83B3-3EBC88087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655" y="236917"/>
            <a:ext cx="2397224" cy="4430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B9290D-4E69-CE4F-BC0F-D6B30964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461" y="332058"/>
            <a:ext cx="2224300" cy="45811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B3C408-1B83-EB4E-ABE3-18FEE9A77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002" y="1596008"/>
            <a:ext cx="2367347" cy="48814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DBA8EB-BA63-0D40-9B84-D026F47C7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9998" y="5217505"/>
            <a:ext cx="1778000" cy="1231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2FD808-9740-2C4F-AB9F-5A5A34AAA4F7}"/>
              </a:ext>
            </a:extLst>
          </p:cNvPr>
          <p:cNvSpPr txBox="1"/>
          <p:nvPr/>
        </p:nvSpPr>
        <p:spPr>
          <a:xfrm>
            <a:off x="328468" y="236917"/>
            <a:ext cx="4557490" cy="38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losse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afbeeldingen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lang="nl-NL" sz="1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CC86A-9346-2B49-BFF4-1D07F7182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880" y="1048805"/>
            <a:ext cx="3294292" cy="28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2A91C9C-EB9B-204D-B068-F5F6BD839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0350"/>
            <a:ext cx="12192000" cy="260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DA13E3-D7BA-724E-ABB3-B9647A8EC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1318">
            <a:off x="2502507" y="782746"/>
            <a:ext cx="6886261" cy="2456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EAAC2-5014-2846-874A-C2668B100552}"/>
              </a:ext>
            </a:extLst>
          </p:cNvPr>
          <p:cNvSpPr txBox="1"/>
          <p:nvPr/>
        </p:nvSpPr>
        <p:spPr>
          <a:xfrm rot="21275301">
            <a:off x="2863465" y="1530661"/>
            <a:ext cx="6164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/>
              <a:t>DE TITEL VAN </a:t>
            </a:r>
          </a:p>
          <a:p>
            <a:pPr algn="ctr"/>
            <a:r>
              <a:rPr lang="en-US" sz="3000" b="1" i="1" dirty="0"/>
              <a:t>MIJN SPREEKBEURT</a:t>
            </a:r>
            <a:endParaRPr lang="en-US" sz="3000" i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936953-5DFB-4517-9EA8-4E8057582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59"/>
          <a:stretch/>
        </p:blipFill>
        <p:spPr>
          <a:xfrm>
            <a:off x="7349505" y="2824998"/>
            <a:ext cx="4069913" cy="461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3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96F23A99-A823-884C-8748-7900DAAB8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80" y="642738"/>
            <a:ext cx="7303625" cy="523349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9F0A27-EEDC-CB49-9387-51903995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627" y="1233121"/>
            <a:ext cx="4860861" cy="68705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92DA34C-D4A0-BA43-B3F1-E4002022D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2" y="2331418"/>
            <a:ext cx="3136196" cy="2486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0511C-26EE-EE46-AC6A-CA5D6E64F9F6}"/>
              </a:ext>
            </a:extLst>
          </p:cNvPr>
          <p:cNvSpPr txBox="1"/>
          <p:nvPr/>
        </p:nvSpPr>
        <p:spPr>
          <a:xfrm>
            <a:off x="4137096" y="1353197"/>
            <a:ext cx="3965146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INHOUD</a:t>
            </a:r>
          </a:p>
          <a:p>
            <a:endParaRPr lang="en-US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DE KOE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8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96F23A99-A823-884C-8748-7900DAAB8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80" y="642738"/>
            <a:ext cx="7303625" cy="5233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5E2F8-3429-2C4B-B434-8D61C668A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503" y="2036441"/>
            <a:ext cx="2205556" cy="451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9026C-8DE7-5448-8543-8E6EBAC6CED4}"/>
              </a:ext>
            </a:extLst>
          </p:cNvPr>
          <p:cNvSpPr txBox="1"/>
          <p:nvPr/>
        </p:nvSpPr>
        <p:spPr>
          <a:xfrm>
            <a:off x="4137096" y="1353197"/>
            <a:ext cx="3965146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INHOUD</a:t>
            </a:r>
          </a:p>
          <a:p>
            <a:endParaRPr lang="en-US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DE KOE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VOLGEND ONDERWERP</a:t>
            </a:r>
          </a:p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913BA1-1B13-3D4D-A846-47F00896D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62" y="2331418"/>
            <a:ext cx="3136196" cy="24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8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48B188-8814-A24F-82B7-AA0B9F513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561" y="4024618"/>
            <a:ext cx="8419938" cy="3075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61561-2488-6649-B0EB-0822B169D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3024">
            <a:off x="708077" y="857714"/>
            <a:ext cx="9054907" cy="5093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12EB65-8A08-3A4C-BF2F-02D09259D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363" y="1561425"/>
            <a:ext cx="3246167" cy="2758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4BEEB-0ED0-CA4B-84FD-DCCE2F55ADB2}"/>
              </a:ext>
            </a:extLst>
          </p:cNvPr>
          <p:cNvSpPr txBox="1"/>
          <p:nvPr/>
        </p:nvSpPr>
        <p:spPr>
          <a:xfrm rot="21316091">
            <a:off x="1874421" y="2571876"/>
            <a:ext cx="6542404" cy="221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ONDERWERP 1</a:t>
            </a:r>
          </a:p>
          <a:p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  <a:p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steekwoorden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En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steekwoorden</a:t>
            </a:r>
            <a:endParaRPr lang="en-US" dirty="0"/>
          </a:p>
          <a:p>
            <a:endParaRPr lang="nl-NL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F9A383-091F-D54C-9CC6-59624688C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478" y="254444"/>
            <a:ext cx="1416912" cy="18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7AB581-D12B-7043-9C6E-CEB0EE792AE4}"/>
              </a:ext>
            </a:extLst>
          </p:cNvPr>
          <p:cNvSpPr txBox="1"/>
          <p:nvPr/>
        </p:nvSpPr>
        <p:spPr>
          <a:xfrm>
            <a:off x="1068912" y="754403"/>
            <a:ext cx="5842237" cy="223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ONDERWERP 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Steekwoorden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Steekwoorden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Steekwoorden</a:t>
            </a:r>
            <a:endParaRPr lang="nl-NL" sz="1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E8CC22-DF61-144A-B2BD-CEDAAC48E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565" y="906765"/>
            <a:ext cx="3337996" cy="22100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A1ED2D-A9B6-574F-BE18-E91502834F6F}"/>
              </a:ext>
            </a:extLst>
          </p:cNvPr>
          <p:cNvGrpSpPr/>
          <p:nvPr/>
        </p:nvGrpSpPr>
        <p:grpSpPr>
          <a:xfrm>
            <a:off x="3109926" y="4183604"/>
            <a:ext cx="6390147" cy="1949350"/>
            <a:chOff x="1596410" y="4543970"/>
            <a:chExt cx="6390147" cy="19493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50ACE2-AD43-6A42-A5E1-E7F83E8D7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59255">
              <a:off x="1596410" y="4543970"/>
              <a:ext cx="6390147" cy="19493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9F2A86-36BE-DB4E-9D81-BCCA6574B511}"/>
                </a:ext>
              </a:extLst>
            </p:cNvPr>
            <p:cNvSpPr txBox="1"/>
            <p:nvPr/>
          </p:nvSpPr>
          <p:spPr>
            <a:xfrm rot="20982182">
              <a:off x="3948719" y="4921050"/>
              <a:ext cx="3216143" cy="98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Je 20 liter </a:t>
              </a:r>
              <a:r>
                <a:rPr lang="en-US" b="1" dirty="0" err="1"/>
                <a:t>melk</a:t>
              </a:r>
              <a:r>
                <a:rPr lang="en-US" b="1" dirty="0"/>
                <a:t> </a:t>
              </a:r>
              <a:r>
                <a:rPr lang="en-US" b="1" dirty="0" err="1"/>
                <a:t>nodig</a:t>
              </a:r>
              <a:r>
                <a:rPr lang="en-US" b="1" dirty="0"/>
                <a:t> </a:t>
              </a:r>
              <a:r>
                <a:rPr lang="en-US" b="1" dirty="0" err="1"/>
                <a:t>hebt</a:t>
              </a:r>
              <a:r>
                <a:rPr lang="en-US" b="1" dirty="0"/>
                <a:t> om 1 kilogram </a:t>
              </a:r>
              <a:r>
                <a:rPr lang="en-US" b="1" dirty="0" err="1"/>
                <a:t>kaas</a:t>
              </a:r>
              <a:r>
                <a:rPr lang="en-US" b="1" dirty="0"/>
                <a:t> </a:t>
              </a:r>
              <a:r>
                <a:rPr lang="en-US" b="1" dirty="0" err="1"/>
                <a:t>te</a:t>
              </a:r>
              <a:r>
                <a:rPr lang="en-US" b="1" dirty="0"/>
                <a:t> </a:t>
              </a:r>
              <a:r>
                <a:rPr lang="en-US" b="1" dirty="0" err="1"/>
                <a:t>maken</a:t>
              </a:r>
              <a:r>
                <a:rPr lang="en-US" b="1" dirty="0"/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5E67D3-98D7-AA4D-AC7A-83AFF6BAE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08464">
              <a:off x="2671574" y="5376685"/>
              <a:ext cx="1146923" cy="90499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D65E0-FD25-A44A-B372-43E629F34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093" y="2625213"/>
            <a:ext cx="3424132" cy="44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A019-6CF2-AE48-8DB3-AC422CCEE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2316">
            <a:off x="3026397" y="1067766"/>
            <a:ext cx="6512302" cy="432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AA1E2-59D2-8443-9EAE-579FF10048BB}"/>
              </a:ext>
            </a:extLst>
          </p:cNvPr>
          <p:cNvSpPr txBox="1"/>
          <p:nvPr/>
        </p:nvSpPr>
        <p:spPr>
          <a:xfrm rot="21398505">
            <a:off x="3043300" y="5534693"/>
            <a:ext cx="5842237" cy="38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Tekst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onder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foto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8018-D170-B64D-A3C7-D0F073E84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50232">
            <a:off x="2102985" y="1312047"/>
            <a:ext cx="2174890" cy="49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4ED7EF-2F7D-D24D-A141-FFE0973A0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85956">
            <a:off x="8195885" y="4581995"/>
            <a:ext cx="2174890" cy="49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0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4A931-A544-824C-9AEC-9BDFAC97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175">
            <a:off x="1819344" y="857021"/>
            <a:ext cx="3634211" cy="4720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5376F-37BE-B849-9DF5-CA1918D5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7395">
            <a:off x="3064948" y="582823"/>
            <a:ext cx="1143000" cy="97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7BDB4-BA8E-0A40-96B2-787D4525C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3359">
            <a:off x="5467037" y="1237367"/>
            <a:ext cx="5960323" cy="395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AE19D-B2D5-1A4A-BF73-15D07C318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430">
            <a:off x="9602872" y="955884"/>
            <a:ext cx="2439991" cy="575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439AFC-7E72-C94A-934B-ED7C5162A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430">
            <a:off x="4768733" y="4902627"/>
            <a:ext cx="2439991" cy="575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4C6EC4-BAE5-8B4F-8D09-54ABDF49A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52184" y="1976569"/>
            <a:ext cx="2367347" cy="48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3A63A-F9E1-484F-A39E-7292569A7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67" y="627805"/>
            <a:ext cx="10636317" cy="5982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E73EC-6C95-5C4A-90C8-DC3E95560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30" y="1052051"/>
            <a:ext cx="3753931" cy="6105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1A771-08D5-1E40-B0ED-26BE5F09F5CA}"/>
              </a:ext>
            </a:extLst>
          </p:cNvPr>
          <p:cNvSpPr txBox="1"/>
          <p:nvPr/>
        </p:nvSpPr>
        <p:spPr>
          <a:xfrm>
            <a:off x="3906381" y="2196304"/>
            <a:ext cx="4726345" cy="223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ONDERWERP 3</a:t>
            </a:r>
          </a:p>
          <a:p>
            <a:endParaRPr lang="en-US" dirty="0"/>
          </a:p>
          <a:p>
            <a:r>
              <a:rPr lang="en-US" dirty="0" err="1"/>
              <a:t>Steekwoorden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steekwoorden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steekwoorden</a:t>
            </a:r>
            <a:endParaRPr lang="nl-NL" sz="1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A1AF2-AC78-3A49-AF87-BE34321DC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726" y="522362"/>
            <a:ext cx="3175816" cy="28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829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E92A10378B6B419C74B88B9836DE70" ma:contentTypeVersion="16" ma:contentTypeDescription="Een nieuw document maken." ma:contentTypeScope="" ma:versionID="f1650d9a9226c1b55277e2b5352c3537">
  <xsd:schema xmlns:xsd="http://www.w3.org/2001/XMLSchema" xmlns:xs="http://www.w3.org/2001/XMLSchema" xmlns:p="http://schemas.microsoft.com/office/2006/metadata/properties" xmlns:ns2="e5f7d1e7-c148-4c72-9fb5-9f3b31babcaf" xmlns:ns3="7870f09b-8f4c-475f-9e03-dbd01146b5a2" targetNamespace="http://schemas.microsoft.com/office/2006/metadata/properties" ma:root="true" ma:fieldsID="66437454bfdb57af243e3cb5bf09c185" ns2:_="" ns3:_="">
    <xsd:import namespace="e5f7d1e7-c148-4c72-9fb5-9f3b31babcaf"/>
    <xsd:import namespace="7870f09b-8f4c-475f-9e03-dbd01146b5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7d1e7-c148-4c72-9fb5-9f3b31bab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5ca4951-abfc-45c8-8566-86eadbf4f0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0f09b-8f4c-475f-9e03-dbd01146b5a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Catch-all-kolom van taxonomie" ma:hidden="true" ma:list="{67aab24c-21e6-403a-8435-69c5f3e02f7b}" ma:internalName="TaxCatchAll" ma:showField="CatchAllData" ma:web="7870f09b-8f4c-475f-9e03-dbd01146b5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41BE4-DCE2-45BA-AD27-5EF96B0D7182}"/>
</file>

<file path=customXml/itemProps2.xml><?xml version="1.0" encoding="utf-8"?>
<ds:datastoreItem xmlns:ds="http://schemas.openxmlformats.org/officeDocument/2006/customXml" ds:itemID="{CC56F67D-3C7E-4C9F-A084-E47571310ABC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1323</TotalTime>
  <Words>135</Words>
  <Application>Microsoft Office PowerPoint</Application>
  <PresentationFormat>Breedbeeld</PresentationFormat>
  <Paragraphs>75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Custom Design</vt:lpstr>
      <vt:lpstr>1_Custom Design</vt:lpstr>
      <vt:lpstr>Default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Frederiek de Vries Robbé</cp:lastModifiedBy>
  <cp:revision>29</cp:revision>
  <dcterms:created xsi:type="dcterms:W3CDTF">2020-02-10T10:04:00Z</dcterms:created>
  <dcterms:modified xsi:type="dcterms:W3CDTF">2020-02-13T12:45:49Z</dcterms:modified>
</cp:coreProperties>
</file>